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389227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Pengenalan Data Science</a:t>
            </a:r>
            <a:endParaRPr lang="en-US" sz="6100" dirty="0"/>
          </a:p>
        </p:txBody>
      </p:sp>
      <p:sp>
        <p:nvSpPr>
          <p:cNvPr id="6" name="Text 2"/>
          <p:cNvSpPr/>
          <p:nvPr/>
        </p:nvSpPr>
        <p:spPr>
          <a:xfrm>
            <a:off x="6324124" y="469130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adalah bidang yang menggabungkan berbagai disiplin ilmu untuk menganalisis data besar, mengidentifikasi pola, dan menghasilkan wawasan yang berharga untuk pengambilan keputusan yang lebih baik.</a:t>
            </a:r>
            <a:endParaRPr lang="en-US" sz="18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2366" y="844272"/>
            <a:ext cx="7377708" cy="699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8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Kesimpulan dan Rekomendasi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832366" y="1900476"/>
            <a:ext cx="7479268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adalah bidang yang dinamis dan terus berkembang, menawarkan peluang yang signifikan untuk individu dan organisasi.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832366" y="2929057"/>
            <a:ext cx="3620810" cy="2474357"/>
          </a:xfrm>
          <a:prstGeom prst="roundRect">
            <a:avLst>
              <a:gd name="adj" fmla="val 403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77754" y="3174444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Tetap Terinformasi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77754" y="3666768"/>
            <a:ext cx="3130034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Ikuti perkembangan terbaru dalam data science dan teknologi terkait.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4690943" y="2929057"/>
            <a:ext cx="3620810" cy="2474357"/>
          </a:xfrm>
          <a:prstGeom prst="roundRect">
            <a:avLst>
              <a:gd name="adj" fmla="val 403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936331" y="3174444"/>
            <a:ext cx="3130034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Kembangkan Keterampilan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936331" y="4016454"/>
            <a:ext cx="3130034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Investasikan waktu dan upaya untuk mempelajari keterampilan data science yang dibutuhkan.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2366" y="5641181"/>
            <a:ext cx="7479268" cy="1744147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7754" y="5886569"/>
            <a:ext cx="367879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Bergabung dengan Komunitas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077754" y="6378893"/>
            <a:ext cx="6988493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Bergabung dengan komunitas data science untuk berjejaring dan mempelajari dari para ahli.</a:t>
            </a:r>
            <a:endParaRPr lang="en-US" sz="185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716762"/>
            <a:ext cx="82841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Peran Data Science di Dunia Kerja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8995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telah mengubah lanskap dunia kerja. Permintaan akan profesional data science terus meningkat di berbagai industri, termasuk keuangan, kesehatan, dan ritel.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174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Analisis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Mengidentifikasi pola dan tren dalam data untuk membantu organisasi memahami perilaku pelanggan, pasar, dan tren.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357813" y="4174093"/>
            <a:ext cx="38594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Pengembangan Model Prediktif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57813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Membuat model yang dapat memprediksi hasil masa depan, seperti penjualan, risiko kredit, dan hasil kesehatan.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877901" y="4174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Otomatisasi Proses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877901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Membuat proses pengambilan keputusan lebih efisien dan efektif dengan mengotomatisasi tugas-tugas berulang.</a:t>
            </a:r>
            <a:endParaRPr lang="en-US" sz="18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952" y="627459"/>
            <a:ext cx="7546896" cy="1342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spc="-85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Tantangan dan Peluang dalam Data Science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6284952" y="2311718"/>
            <a:ext cx="7546896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menawarkan banyak peluang, tetapi juga dihadapkan pada tantangan yang signifikan, termasuk kualitas data, privasi, dan etika.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284952" y="3298269"/>
            <a:ext cx="3659386" cy="2403515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20696" y="3534013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Kualitas Data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520696" y="4006334"/>
            <a:ext cx="3187898" cy="1459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yang tidak akurat atau tidak lengkap dapat mengarah pada kesimpulan yang salah dan keputusan yang buruk.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2462" y="3298269"/>
            <a:ext cx="3659386" cy="2403515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08206" y="3534013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Privasi Data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0408206" y="4006334"/>
            <a:ext cx="3187898" cy="1094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Penting untuk melindungi privasi data pribadi saat melakukan analisis data.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4952" y="5929908"/>
            <a:ext cx="7546896" cy="1673662"/>
          </a:xfrm>
          <a:prstGeom prst="roundRect">
            <a:avLst>
              <a:gd name="adj" fmla="val 57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20696" y="6165652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Etika Data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6520696" y="6637973"/>
            <a:ext cx="7075408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Memastikan bahwa data digunakan dengan cara yang adil, bertanggung jawab, dan etis.</a:t>
            </a:r>
            <a:endParaRPr lang="en-US" sz="175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8028" y="1483995"/>
            <a:ext cx="7860744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spc="-68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Keterampilan yang Dibutuhkan dalam Data Science</a:t>
            </a:r>
            <a:endParaRPr lang="en-US" sz="3350" dirty="0"/>
          </a:p>
        </p:txBody>
      </p:sp>
      <p:sp>
        <p:nvSpPr>
          <p:cNvPr id="6" name="Text 2"/>
          <p:cNvSpPr/>
          <p:nvPr/>
        </p:nvSpPr>
        <p:spPr>
          <a:xfrm>
            <a:off x="6128028" y="2837617"/>
            <a:ext cx="786074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Profesional data science membutuhkan kombinasi keterampilan teknis dan non-teknis untuk berhasil dalam peran mereka.</a:t>
            </a:r>
            <a:endParaRPr lang="en-US" sz="1400" dirty="0"/>
          </a:p>
        </p:txBody>
      </p:sp>
      <p:sp>
        <p:nvSpPr>
          <p:cNvPr id="7" name="Shape 3"/>
          <p:cNvSpPr/>
          <p:nvPr/>
        </p:nvSpPr>
        <p:spPr>
          <a:xfrm>
            <a:off x="6128028" y="3836789"/>
            <a:ext cx="412432" cy="412433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69474" y="3913584"/>
            <a:ext cx="129421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723698" y="3836789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Keterampilan Teknis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723698" y="4216360"/>
            <a:ext cx="3243143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Keterampilan yang terkait dengan analisis data, pemodelan statistik, dan pemrograman.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10150078" y="3836789"/>
            <a:ext cx="412432" cy="412433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91524" y="3913584"/>
            <a:ext cx="129421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0745748" y="3836789"/>
            <a:ext cx="246328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Keterampilan Komunikasi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0745748" y="4216360"/>
            <a:ext cx="3243143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Kemampuan untuk menjelaskan temuan data dan rekomendasi kepada audiens yang berbeda.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6128028" y="5485924"/>
            <a:ext cx="412432" cy="412433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269474" y="5562719"/>
            <a:ext cx="129421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6723698" y="5485924"/>
            <a:ext cx="2679978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Keterampilan Berpikir Kritis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6723698" y="5865495"/>
            <a:ext cx="3243143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Kemampuan untuk menganalisis informasi, memecahkan masalah, dan menarik kesimpulan berdasarkan data.</a:t>
            </a:r>
            <a:endParaRPr lang="en-US" sz="1400" dirty="0"/>
          </a:p>
        </p:txBody>
      </p:sp>
      <p:sp>
        <p:nvSpPr>
          <p:cNvPr id="19" name="Shape 15"/>
          <p:cNvSpPr/>
          <p:nvPr/>
        </p:nvSpPr>
        <p:spPr>
          <a:xfrm>
            <a:off x="10150078" y="5485924"/>
            <a:ext cx="412432" cy="412433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0291524" y="5562719"/>
            <a:ext cx="129421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7"/>
          <p:cNvSpPr/>
          <p:nvPr/>
        </p:nvSpPr>
        <p:spPr>
          <a:xfrm>
            <a:off x="10745748" y="5485924"/>
            <a:ext cx="233612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Keterampilan Kolaborasi</a:t>
            </a:r>
            <a:endParaRPr lang="en-US" sz="1650" dirty="0"/>
          </a:p>
        </p:txBody>
      </p:sp>
      <p:sp>
        <p:nvSpPr>
          <p:cNvPr id="22" name="Text 18"/>
          <p:cNvSpPr/>
          <p:nvPr/>
        </p:nvSpPr>
        <p:spPr>
          <a:xfrm>
            <a:off x="10745748" y="5865495"/>
            <a:ext cx="3243143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Kemampuan untuk bekerja secara efektif dengan tim dan pemangku kepentingan untuk mencapai tujuan bersama.</a:t>
            </a:r>
            <a:endParaRPr lang="en-US" sz="140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92768" y="753785"/>
            <a:ext cx="6134100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spc="-73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Jalur Karir dalam Data Science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192768" y="1725930"/>
            <a:ext cx="12244864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Ada berbagai jalur karir yang tersedia dalam data science, menawarkan peluang untuk pertumbuhan dan spesialisasi.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7303770" y="2262068"/>
            <a:ext cx="22860" cy="5213747"/>
          </a:xfrm>
          <a:prstGeom prst="roundRect">
            <a:avLst>
              <a:gd name="adj" fmla="val 361486"/>
            </a:avLst>
          </a:prstGeom>
          <a:solidFill>
            <a:srgbClr val="DABADD"/>
          </a:solidFill>
          <a:ln/>
        </p:spPr>
      </p:sp>
      <p:sp>
        <p:nvSpPr>
          <p:cNvPr id="7" name="Shape 4"/>
          <p:cNvSpPr/>
          <p:nvPr/>
        </p:nvSpPr>
        <p:spPr>
          <a:xfrm>
            <a:off x="6428184" y="2693313"/>
            <a:ext cx="688538" cy="22860"/>
          </a:xfrm>
          <a:prstGeom prst="roundRect">
            <a:avLst>
              <a:gd name="adj" fmla="val 361486"/>
            </a:avLst>
          </a:prstGeom>
          <a:solidFill>
            <a:srgbClr val="DABADD"/>
          </a:solidFill>
          <a:ln/>
        </p:spPr>
      </p:sp>
      <p:sp>
        <p:nvSpPr>
          <p:cNvPr id="8" name="Shape 5"/>
          <p:cNvSpPr/>
          <p:nvPr/>
        </p:nvSpPr>
        <p:spPr>
          <a:xfrm>
            <a:off x="7093863" y="2483406"/>
            <a:ext cx="442674" cy="442674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45787" y="2565797"/>
            <a:ext cx="13882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3918466" y="2458760"/>
            <a:ext cx="231469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Analyst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192768" y="2866073"/>
            <a:ext cx="5040392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Mengumpulkan, membersihkan, dan menganalisis data untuk mendapatkan wawasan dan menyusun laporan.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13677" y="3677007"/>
            <a:ext cx="688538" cy="22860"/>
          </a:xfrm>
          <a:prstGeom prst="roundRect">
            <a:avLst>
              <a:gd name="adj" fmla="val 361486"/>
            </a:avLst>
          </a:prstGeom>
          <a:solidFill>
            <a:srgbClr val="DABADD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3863" y="3467100"/>
            <a:ext cx="442674" cy="442674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45787" y="3549491"/>
            <a:ext cx="13882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397240" y="3442454"/>
            <a:ext cx="231469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Scientist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397240" y="3849767"/>
            <a:ext cx="5040392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Menerapkan teknik statistik dan pembelajaran mesin untuk membangun model prediktif dan memecahkan masalah bisnis.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428184" y="4562356"/>
            <a:ext cx="688538" cy="22860"/>
          </a:xfrm>
          <a:prstGeom prst="roundRect">
            <a:avLst>
              <a:gd name="adj" fmla="val 361486"/>
            </a:avLst>
          </a:prstGeom>
          <a:solidFill>
            <a:srgbClr val="DABADD"/>
          </a:solidFill>
          <a:ln/>
        </p:spPr>
      </p:sp>
      <p:sp>
        <p:nvSpPr>
          <p:cNvPr id="18" name="Shape 15"/>
          <p:cNvSpPr/>
          <p:nvPr/>
        </p:nvSpPr>
        <p:spPr>
          <a:xfrm>
            <a:off x="7093863" y="4352449"/>
            <a:ext cx="442674" cy="442674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45787" y="4434840"/>
            <a:ext cx="13882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3918466" y="4327803"/>
            <a:ext cx="231469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Engineer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192768" y="4735116"/>
            <a:ext cx="5040392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Membangun dan memelihara infrastruktur data, termasuk basis data, pipeline data, dan sistem penyimpanan data.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7513677" y="5447705"/>
            <a:ext cx="688538" cy="22860"/>
          </a:xfrm>
          <a:prstGeom prst="roundRect">
            <a:avLst>
              <a:gd name="adj" fmla="val 361486"/>
            </a:avLst>
          </a:prstGeom>
          <a:solidFill>
            <a:srgbClr val="DABADD"/>
          </a:solidFill>
          <a:ln/>
        </p:spPr>
      </p:sp>
      <p:sp>
        <p:nvSpPr>
          <p:cNvPr id="23" name="Shape 20"/>
          <p:cNvSpPr/>
          <p:nvPr/>
        </p:nvSpPr>
        <p:spPr>
          <a:xfrm>
            <a:off x="7093863" y="5237798"/>
            <a:ext cx="442674" cy="442674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245787" y="5320189"/>
            <a:ext cx="13882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150" dirty="0"/>
          </a:p>
        </p:txBody>
      </p:sp>
      <p:sp>
        <p:nvSpPr>
          <p:cNvPr id="25" name="Text 22"/>
          <p:cNvSpPr/>
          <p:nvPr/>
        </p:nvSpPr>
        <p:spPr>
          <a:xfrm>
            <a:off x="8397240" y="5213152"/>
            <a:ext cx="231469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Architect</a:t>
            </a:r>
            <a:endParaRPr lang="en-US" sz="1800" dirty="0"/>
          </a:p>
        </p:txBody>
      </p:sp>
      <p:sp>
        <p:nvSpPr>
          <p:cNvPr id="26" name="Text 23"/>
          <p:cNvSpPr/>
          <p:nvPr/>
        </p:nvSpPr>
        <p:spPr>
          <a:xfrm>
            <a:off x="8397240" y="5620464"/>
            <a:ext cx="5040392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Merancang dan mengimplementasikan strategi arsitektur data untuk memenuhi kebutuhan organisasi.</a:t>
            </a:r>
            <a:endParaRPr lang="en-US" sz="1500" dirty="0"/>
          </a:p>
        </p:txBody>
      </p:sp>
      <p:sp>
        <p:nvSpPr>
          <p:cNvPr id="27" name="Shape 24"/>
          <p:cNvSpPr/>
          <p:nvPr/>
        </p:nvSpPr>
        <p:spPr>
          <a:xfrm>
            <a:off x="6428184" y="6333053"/>
            <a:ext cx="688538" cy="22860"/>
          </a:xfrm>
          <a:prstGeom prst="roundRect">
            <a:avLst>
              <a:gd name="adj" fmla="val 361486"/>
            </a:avLst>
          </a:prstGeom>
          <a:solidFill>
            <a:srgbClr val="DABADD"/>
          </a:solidFill>
          <a:ln/>
        </p:spPr>
      </p:sp>
      <p:sp>
        <p:nvSpPr>
          <p:cNvPr id="28" name="Shape 25"/>
          <p:cNvSpPr/>
          <p:nvPr/>
        </p:nvSpPr>
        <p:spPr>
          <a:xfrm>
            <a:off x="7093863" y="6123146"/>
            <a:ext cx="442674" cy="442674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245787" y="6205538"/>
            <a:ext cx="13882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</a:t>
            </a:r>
            <a:endParaRPr lang="en-US" sz="2150" dirty="0"/>
          </a:p>
        </p:txBody>
      </p:sp>
      <p:sp>
        <p:nvSpPr>
          <p:cNvPr id="30" name="Text 27"/>
          <p:cNvSpPr/>
          <p:nvPr/>
        </p:nvSpPr>
        <p:spPr>
          <a:xfrm>
            <a:off x="3775234" y="6098500"/>
            <a:ext cx="245792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Chief Data Officer (CDO)</a:t>
            </a:r>
            <a:endParaRPr lang="en-US" sz="1800" dirty="0"/>
          </a:p>
        </p:txBody>
      </p:sp>
      <p:sp>
        <p:nvSpPr>
          <p:cNvPr id="31" name="Text 28"/>
          <p:cNvSpPr/>
          <p:nvPr/>
        </p:nvSpPr>
        <p:spPr>
          <a:xfrm>
            <a:off x="1192768" y="6505813"/>
            <a:ext cx="5040392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Memimpin strategi data organisasi, bertanggung jawab atas pengumpulan, pengelolaan, dan penggunaan data.</a:t>
            </a:r>
            <a:endParaRPr lang="en-US" sz="1500" dirty="0"/>
          </a:p>
        </p:txBody>
      </p:sp>
      <p:pic>
        <p:nvPicPr>
          <p:cNvPr id="3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0341" y="829628"/>
            <a:ext cx="7503319" cy="1378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spc="-87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Studi Kasus Penerapan Data Science</a:t>
            </a:r>
            <a:endParaRPr lang="en-US" sz="4300" dirty="0"/>
          </a:p>
        </p:txBody>
      </p:sp>
      <p:sp>
        <p:nvSpPr>
          <p:cNvPr id="6" name="Text 2"/>
          <p:cNvSpPr/>
          <p:nvPr/>
        </p:nvSpPr>
        <p:spPr>
          <a:xfrm>
            <a:off x="820341" y="2559844"/>
            <a:ext cx="7503319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telah diterapkan di berbagai industri untuk meningkatkan efisiensi, menghasilkan wawasan baru, dan meningkatkan pengalaman pelanggan.</a:t>
            </a:r>
            <a:endParaRPr lang="en-US" sz="1800" dirty="0"/>
          </a:p>
        </p:txBody>
      </p:sp>
      <p:sp>
        <p:nvSpPr>
          <p:cNvPr id="7" name="Shape 3"/>
          <p:cNvSpPr/>
          <p:nvPr/>
        </p:nvSpPr>
        <p:spPr>
          <a:xfrm>
            <a:off x="820341" y="3573542"/>
            <a:ext cx="7503319" cy="3826431"/>
          </a:xfrm>
          <a:prstGeom prst="roundRect">
            <a:avLst>
              <a:gd name="adj" fmla="val 25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27961" y="3581162"/>
            <a:ext cx="7488079" cy="671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62276" y="3729395"/>
            <a:ext cx="3271599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Industri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4810125" y="3729395"/>
            <a:ext cx="3271599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Penerapan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827961" y="4252674"/>
            <a:ext cx="7488079" cy="1046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62276" y="4400907"/>
            <a:ext cx="3271599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E-commerce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4810125" y="4400907"/>
            <a:ext cx="3271599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Rekomendasi produk, segmentasi pelanggan, analisis sentimen</a:t>
            </a:r>
            <a:endParaRPr lang="en-US" sz="1800" dirty="0"/>
          </a:p>
        </p:txBody>
      </p:sp>
      <p:sp>
        <p:nvSpPr>
          <p:cNvPr id="14" name="Shape 10"/>
          <p:cNvSpPr/>
          <p:nvPr/>
        </p:nvSpPr>
        <p:spPr>
          <a:xfrm>
            <a:off x="827961" y="5299234"/>
            <a:ext cx="7488079" cy="1046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062276" y="5447467"/>
            <a:ext cx="3271599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Kesehatan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4810125" y="5447467"/>
            <a:ext cx="3271599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Deteksi dini penyakit, analisis risiko, personalisasi pengobatan</a:t>
            </a:r>
            <a:endParaRPr lang="en-US" sz="1800" dirty="0"/>
          </a:p>
        </p:txBody>
      </p:sp>
      <p:sp>
        <p:nvSpPr>
          <p:cNvPr id="17" name="Shape 13"/>
          <p:cNvSpPr/>
          <p:nvPr/>
        </p:nvSpPr>
        <p:spPr>
          <a:xfrm>
            <a:off x="827961" y="6345793"/>
            <a:ext cx="7488079" cy="1046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062276" y="6494026"/>
            <a:ext cx="3271599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Keuangan</a:t>
            </a:r>
            <a:endParaRPr lang="en-US" sz="1800" dirty="0"/>
          </a:p>
        </p:txBody>
      </p:sp>
      <p:sp>
        <p:nvSpPr>
          <p:cNvPr id="19" name="Text 15"/>
          <p:cNvSpPr/>
          <p:nvPr/>
        </p:nvSpPr>
        <p:spPr>
          <a:xfrm>
            <a:off x="4810125" y="6494026"/>
            <a:ext cx="3271599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Deteksi penipuan, penilaian risiko kredit, pengelolaan portofolio</a:t>
            </a:r>
            <a:endParaRPr lang="en-US" sz="1800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95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0697" y="3532703"/>
            <a:ext cx="8659773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spc="-86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Etika dan Privasi dalam Data Science</a:t>
            </a:r>
            <a:endParaRPr lang="en-US" sz="4250" dirty="0"/>
          </a:p>
        </p:txBody>
      </p:sp>
      <p:sp>
        <p:nvSpPr>
          <p:cNvPr id="6" name="Text 2"/>
          <p:cNvSpPr/>
          <p:nvPr/>
        </p:nvSpPr>
        <p:spPr>
          <a:xfrm>
            <a:off x="810697" y="4561403"/>
            <a:ext cx="1300900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Penting untuk mempertimbangkan implikasi etika dan privasi data saat menerapkan teknik data science.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7" y="5192554"/>
            <a:ext cx="579120" cy="5791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0697" y="6003250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Privasi Data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810697" y="6482834"/>
            <a:ext cx="2991683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Melindungi data pribadi dari akses dan penggunaan yang tidak sah.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804" y="5192554"/>
            <a:ext cx="579120" cy="5791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149804" y="6003250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Keadilan Data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4149804" y="6482834"/>
            <a:ext cx="2991683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Memastikan bahwa algoritma data science tidak diskriminatif atau bias.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912" y="5192554"/>
            <a:ext cx="579120" cy="5791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8912" y="6003250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Transparansi Data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488912" y="6482834"/>
            <a:ext cx="2991683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Menjelaskan bagaimana data dikumpulkan, dianalisis, dan digunakan.</a:t>
            </a:r>
            <a:endParaRPr lang="en-US" sz="18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020" y="5192554"/>
            <a:ext cx="579120" cy="57912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828020" y="6003250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Akuntabilitas Data</a:t>
            </a:r>
            <a:endParaRPr lang="en-US" sz="2100" dirty="0"/>
          </a:p>
        </p:txBody>
      </p:sp>
      <p:sp>
        <p:nvSpPr>
          <p:cNvPr id="18" name="Text 10"/>
          <p:cNvSpPr/>
          <p:nvPr/>
        </p:nvSpPr>
        <p:spPr>
          <a:xfrm>
            <a:off x="10828020" y="6482834"/>
            <a:ext cx="2991683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Mempertanggungjawabkan penggunaan data dan hasil dari analisis data.</a:t>
            </a:r>
            <a:endParaRPr lang="en-US" sz="1800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2914" y="1058347"/>
            <a:ext cx="6480334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spc="-73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Tren Terkini dalam Data Science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172914" y="1929408"/>
            <a:ext cx="777097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Bidang data science terus berkembang, dengan tren baru yang muncul secara berkelanjutan.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914" y="2463760"/>
            <a:ext cx="980718" cy="15691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7836" y="2659856"/>
            <a:ext cx="419088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Pembelajaran Mendalam (Deep Learning)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47836" y="3065859"/>
            <a:ext cx="649605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Teknik pembelajaran mesin yang menggunakan jaringan saraf untuk menyelesaikan tugas-tugas kompleks.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914" y="4032885"/>
            <a:ext cx="980718" cy="15691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7836" y="4228981"/>
            <a:ext cx="575536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Pemrosesan Bahasa Alami (Natural Language Processing)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447836" y="4634984"/>
            <a:ext cx="649605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Kemampuan komputer untuk memahami dan memproses bahasa manusia.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914" y="5602010"/>
            <a:ext cx="980718" cy="15691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7836" y="5798106"/>
            <a:ext cx="42606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Kecerdasan Buatan (Artificial Intelligence)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447836" y="6204109"/>
            <a:ext cx="649605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Sistem yang dapat meniru kecerdasan manusia, seperti pengambilan keputusan dan pemecahan masalah.</a:t>
            </a:r>
            <a:endParaRPr lang="en-US" sz="150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68020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Sumber Daya Pembelajaran Data Science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6324124" y="244721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Terdapat banyak sumber daya pembelajaran yang tersedia untuk membantu Anda mempelajari data science.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6324124" y="375165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08909" y="385191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101959" y="3751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Kursus Online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101959" y="424719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Platform seperti Coursera, edX, dan Udemy menawarkan berbagai kursus data science.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0178058" y="375165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62843" y="385191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10955893" y="3751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Buku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955893" y="424719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Banyak buku yang tersedia tentang topik data science, mulai dari pemula hingga tingkat lanjut.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6324124" y="628781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508909" y="638806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3"/>
          <p:cNvSpPr/>
          <p:nvPr/>
        </p:nvSpPr>
        <p:spPr>
          <a:xfrm>
            <a:off x="7101959" y="62878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Komunitas Online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7101959" y="678334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Forum online, grup Facebook, dan Slack channel menyediakan ruang untuk berbagi pengetahuan dan bertanya.</a:t>
            </a:r>
            <a:endParaRPr lang="en-US" sz="18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2024-08-30T05:27:25Z</dcterms:created>
  <dcterms:modified xsi:type="dcterms:W3CDTF">2024-08-30T05:27:25Z</dcterms:modified>
</cp:coreProperties>
</file>